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272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63645-5A4D-4CB2-9472-138E2CC74B91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81B96-3A8E-41D2-88A4-84970B615F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772" y="-19966"/>
            <a:ext cx="9690774" cy="6977358"/>
          </a:xfrm>
        </p:spPr>
      </p:pic>
    </p:spTree>
    <p:extLst>
      <p:ext uri="{BB962C8B-B14F-4D97-AF65-F5344CB8AC3E}">
        <p14:creationId xmlns:p14="http://schemas.microsoft.com/office/powerpoint/2010/main" val="54920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2026-02-06T20:25:23Z</dcterms:created>
  <dcterms:modified xsi:type="dcterms:W3CDTF">2026-02-09T08:13:48Z</dcterms:modified>
</cp:coreProperties>
</file>